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335806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We Built a Bridge out of 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outside the shooting area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12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1C6161-55D6-480A-BC49-BE10A97DDB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33155"/>
            <a:ext cx="7031777" cy="333481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2622</TotalTime>
  <Words>75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2019-04-05T15:18:09Z</dcterms:modified>
  <cp:category>Shooting</cp:category>
</cp:coreProperties>
</file>

<file path=docProps/thumbnail.jpeg>
</file>